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84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401A8F-924F-4493-8F87-63FE497B93B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6EBC6E-66CD-4B83-8910-F05AE48EECD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1FF36B-D676-4511-B3DD-791EAA4FEDD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FDF93E-3655-4557-8114-B5C7BD7A1EC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2BD84E-77CD-48C3-A0FA-7A1689E204E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D8E817-BBD5-4D79-A019-07D88E90323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7CA55E-787F-448A-833C-15DB91DADE2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BCFB7F-37B2-4D58-AB35-0FA196963EA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F458B4-608A-48F4-AC71-24F58470E48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79A9D4-1FED-4F32-AFDE-1EC634B7EDE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DB6DA7-416F-4750-859D-211963D82ED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8704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8704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8704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6E921C39-5B98-4009-8ED5-EE71EC1C62CA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</p:sldLayoutIdLst>
  <p:transition>
    <p:random/>
  </p:transition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9.png"/><Relationship Id="rId7" Type="http://schemas.openxmlformats.org/officeDocument/2006/relationships/hyperlink" Target="http://images.google.com/imgres?imgurl=http://www.xconomy.com/wordpress/wp-content/images/2009/09/canada-flag.jpg&amp;imgrefurl=http://www.xconomy.com/?attachment_id=41178&amp;usg=__0GSTVUwmTZqnfEAdaMqdvQRnK14=&amp;h=243&amp;w=372&amp;sz=7&amp;hl=en&amp;start=3&amp;itbs=1&amp;tbnid=_NE9XHqpGJCitM:&amp;tbnh=80&amp;tbnw=122&amp;prev=/images?q=canadian+flag&amp;gbv=2&amp;hl=en" TargetMode="Externa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jpeg"/><Relationship Id="rId5" Type="http://schemas.openxmlformats.org/officeDocument/2006/relationships/hyperlink" Target="http://images.google.com/imgres?imgurl=http://people.eku.edu/pedersonn/mongoliaFire/american-flag.gif&amp;imgrefurl=http://people.eku.edu/pedersonn/mongoliaFire/&amp;usg=__dFmFSY8WoVQqapIlVHiMo9blZx8=&amp;h=331&amp;w=470&amp;sz=8&amp;hl=en&amp;start=2&amp;itbs=1&amp;tbnid=10x5gTu5GmmOHM:&amp;tbnh=91&amp;tbnw=129&amp;prev=/images?q=american+flag&amp;gbv=2&amp;hl=en" TargetMode="External"/><Relationship Id="rId10" Type="http://schemas.openxmlformats.org/officeDocument/2006/relationships/image" Target="../media/image13.jpeg"/><Relationship Id="rId4" Type="http://schemas.openxmlformats.org/officeDocument/2006/relationships/image" Target="../media/image10.jpeg"/><Relationship Id="rId9" Type="http://schemas.openxmlformats.org/officeDocument/2006/relationships/hyperlink" Target="http://images.google.com/imgres?imgurl=http://westnoble.k12.in.us/hs/website/_notes/french%20flag.gif&amp;imgrefurl=http://westnoble.k12.in.us/hs/website/french1english.htm&amp;usg=__WkMBuK06JciZ0En0sIZ84_GE8_0=&amp;h=302&amp;w=451&amp;sz=3&amp;hl=en&amp;start=1&amp;itbs=1&amp;tbnid=dAZKPh3ZdzpV2M:&amp;tbnh=85&amp;tbnw=127&amp;prev=/images?q=french+flag&amp;gbv=2&amp;hl=en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images.google.com/imgres?imgurl=http://web1.d25.k12.id.us/home/fms/principal_clipart.jpg&amp;imgrefurl=http://web1.d25.k12.id.us/home/fms/&amp;usg=__4iA3TET3ofQsr_o_zZ80UNQ1gjg=&amp;h=1240&amp;w=1754&amp;sz=66&amp;hl=en&amp;start=1&amp;itbs=1&amp;tbnid=its6pFZqaeuO_M:&amp;tbnh=106&amp;tbnw=150&amp;prev=/images?q=principal+clip+art&amp;gbv=2&amp;hl=en" TargetMode="External"/><Relationship Id="rId3" Type="http://schemas.openxmlformats.org/officeDocument/2006/relationships/image" Target="../media/image16.jpeg"/><Relationship Id="rId7" Type="http://schemas.openxmlformats.org/officeDocument/2006/relationships/image" Target="../media/image18.jpeg"/><Relationship Id="rId2" Type="http://schemas.openxmlformats.org/officeDocument/2006/relationships/hyperlink" Target="http://www.clipartheaven.com/clipart/education_&amp;_schools/classroom_&amp;_activities/student_&amp;_teacher_2.gif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images.google.com/imgres?imgurl=http://comps.fotosearch.com/comp/UNN/UNN590/medical-clothing-chart_~u14431432.jpg&amp;imgrefurl=http://www.fotosearch.com/UNN590/u14431432/&amp;usg=__3tYQZVdOROTLEfDql_7bzu2IpHY=&amp;h=320&amp;w=275&amp;sz=31&amp;hl=en&amp;start=9&amp;itbs=1&amp;tbnid=wf3SLjOTXSx8bM:&amp;tbnh=118&amp;tbnw=101&amp;prev=/images?q=nurse+clip+art&amp;gbv=2&amp;hl=en" TargetMode="External"/><Relationship Id="rId11" Type="http://schemas.openxmlformats.org/officeDocument/2006/relationships/image" Target="../media/image20.jpeg"/><Relationship Id="rId5" Type="http://schemas.openxmlformats.org/officeDocument/2006/relationships/image" Target="../media/image17.jpeg"/><Relationship Id="rId10" Type="http://schemas.openxmlformats.org/officeDocument/2006/relationships/hyperlink" Target="http://images.google.com/imgres?imgurl=http://www.fotosearch.com/bthumb/SUE/SUE105/TOCL0097.jpg&amp;imgrefurl=http://www.fotosearch.com/photos-images/janitorial.html&amp;usg=__P_63jbNHpSAwcdv3jnQq4TbbcQ0=&amp;h=166&amp;w=170&amp;sz=10&amp;hl=en&amp;start=5&amp;itbs=1&amp;tbnid=4nxo-sQNY2Es6M:&amp;tbnh=97&amp;tbnw=99&amp;prev=/images?q=janitor+clip+art&amp;gbv=2&amp;hl=en" TargetMode="External"/><Relationship Id="rId4" Type="http://schemas.openxmlformats.org/officeDocument/2006/relationships/hyperlink" Target="http://images.google.com/imgres?imgurl=http://www.theclipartdirectory.com/clipart/Occupations/Secretary/beds_cartoons_204357_tnb.png&amp;imgrefurl=http://www.theclipartdirectory.com/clipart/Occupations/Secretary/beds_cartoons_204357_tnb.html&amp;usg=__qMzkCglsJ9ANKCetB9BA-qVLGBM=&amp;h=350&amp;w=291&amp;sz=115&amp;hl=en&amp;start=1&amp;itbs=1&amp;tbnid=MY07HaeZ5r1KtM:&amp;tbnh=120&amp;tbnw=100&amp;prev=/images?q=secretary+clip+art&amp;gbv=2&amp;hl=en" TargetMode="External"/><Relationship Id="rId9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images.google.com/imgres?imgurl=http://facs.phillipmartin.info/facs_guidance_counsel%20.gif&amp;imgrefurl=http://facs.phillipmartin.info/facs_guidance_counsel.htm&amp;usg=__rNf-SYQvCFKadR9O7IvcUwKjhdE=&amp;h=449&amp;w=648&amp;sz=63&amp;hl=en&amp;start=1&amp;itbs=1&amp;tbnid=Lr5H5CkOYisjfM:&amp;tbnh=95&amp;tbnw=137&amp;prev=/images?q=guidance+counselor+clip+art&amp;gbv=2&amp;hl=en&amp;sa=X" TargetMode="External"/><Relationship Id="rId3" Type="http://schemas.openxmlformats.org/officeDocument/2006/relationships/image" Target="../media/image21.jpeg"/><Relationship Id="rId7" Type="http://schemas.openxmlformats.org/officeDocument/2006/relationships/image" Target="../media/image23.jpeg"/><Relationship Id="rId2" Type="http://schemas.openxmlformats.org/officeDocument/2006/relationships/hyperlink" Target="http://images.google.com/imgres?imgurl=http://files.vector-images.com/clipart/security_guard3.gif&amp;imgrefurl=http://vector-images.com/clipart.php?id=12995&amp;usg=__V2V8UitNkIfBRBlk95jVY56akmc=&amp;h=125&amp;w=150&amp;sz=6&amp;hl=en&amp;start=11&amp;itbs=1&amp;tbnid=3ZwdoMhHd2V-HM:&amp;tbnh=80&amp;tbnw=96&amp;prev=/images?q=security+guard+clip+art&amp;gbv=2&amp;hl=en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images.google.com/imgres?imgurl=http://www.clipartguide.com/_named_clipart_images/0511-0709-0618-5612_Lunch_Lady_clipart_image.jpg&amp;imgrefurl=http://www.clipartguide.com/_pages/0511-0709-0618-5612.html&amp;usg=__xhceYRLawBxNzuYw93XviiSc83A=&amp;h=273&amp;w=300&amp;sz=13&amp;hl=en&amp;start=1&amp;itbs=1&amp;tbnid=AoZQcgfxckwmSM:&amp;tbnh=106&amp;tbnw=116&amp;prev=/images?q=lunch+lady+clip+art&amp;gbv=2&amp;hl=en" TargetMode="External"/><Relationship Id="rId5" Type="http://schemas.openxmlformats.org/officeDocument/2006/relationships/image" Target="../media/image22.jpeg"/><Relationship Id="rId4" Type="http://schemas.openxmlformats.org/officeDocument/2006/relationships/hyperlink" Target="http://images.google.com/imgres?imgurl=http://www.barbspics.com/clipart/job/jobpics/0165a.jpg&amp;imgrefurl=http://www.barbspics.com/clipart/job/job0165.html&amp;usg=__l86AtBY4AbMgZwtKKGGuzqdMpug=&amp;h=128&amp;w=121&amp;sz=6&amp;hl=en&amp;start=4&amp;itbs=1&amp;tbnid=Wba5KLdeOEFugM:&amp;tbnh=91&amp;tbnw=86&amp;prev=/images?q=librarian+clip+art&amp;gbv=2&amp;hl=en" TargetMode="External"/><Relationship Id="rId9" Type="http://schemas.openxmlformats.org/officeDocument/2006/relationships/image" Target="../media/image2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0.jpeg"/><Relationship Id="rId4" Type="http://schemas.openxmlformats.org/officeDocument/2006/relationships/hyperlink" Target="http://images.google.com/imgres?imgurl=http://4.bp.blogspot.com/_7iHV39Wu2_k/Sf9GuXB1WVI/AAAAAAAABUY/M6dhhQ5cQV0/s400/LC8+Knowsley+016.jpg&amp;imgrefurl=http://blog.garethl.com/2009/05/school-bathrooms-toilets-one-way.html&amp;usg=__kXM-Tat5skTNWSBpUOb9OI6ZJL0=&amp;h=300&amp;w=400&amp;sz=15&amp;hl=en&amp;start=7&amp;itbs=1&amp;tbnid=d7_mROxYfP8AXM:&amp;tbnh=93&amp;tbnw=124&amp;prev=/images?q=school+bathrooms&amp;gbv=2&amp;hl=en&amp;sa=X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511175"/>
            <a:ext cx="9144000" cy="2460625"/>
          </a:xfrm>
        </p:spPr>
        <p:txBody>
          <a:bodyPr/>
          <a:lstStyle/>
          <a:p>
            <a:r>
              <a:rPr lang="en-US" dirty="0" smtClean="0">
                <a:solidFill>
                  <a:schemeClr val="accent3"/>
                </a:solidFill>
                <a:latin typeface="Comic Sans MS" pitchFamily="66" charset="0"/>
              </a:rPr>
              <a:t>DO NOW: A </a:t>
            </a:r>
            <a:r>
              <a:rPr lang="fr-FR" dirty="0" smtClean="0">
                <a:solidFill>
                  <a:schemeClr val="accent3"/>
                </a:solidFill>
                <a:latin typeface="Comic Sans MS" pitchFamily="66" charset="0"/>
              </a:rPr>
              <a:t>l’école</a:t>
            </a:r>
            <a:br>
              <a:rPr lang="fr-FR" dirty="0" smtClean="0">
                <a:solidFill>
                  <a:schemeClr val="accent3"/>
                </a:solidFill>
                <a:latin typeface="Comic Sans MS" pitchFamily="66" charset="0"/>
              </a:rPr>
            </a:br>
            <a:r>
              <a:rPr lang="fr-FR" dirty="0" smtClean="0">
                <a:solidFill>
                  <a:schemeClr val="accent3"/>
                </a:solidFill>
                <a:latin typeface="Comic Sans MS" pitchFamily="66" charset="0"/>
              </a:rPr>
              <a:t>Ecrivez le bon mot de vocabulaire en français.</a:t>
            </a:r>
            <a:br>
              <a:rPr lang="fr-FR" dirty="0" smtClean="0">
                <a:solidFill>
                  <a:schemeClr val="accent3"/>
                </a:solidFill>
                <a:latin typeface="Comic Sans MS" pitchFamily="66" charset="0"/>
              </a:rPr>
            </a:br>
            <a:r>
              <a:rPr lang="fr-FR" dirty="0" smtClean="0">
                <a:solidFill>
                  <a:schemeClr val="accent3"/>
                </a:solidFill>
                <a:latin typeface="Comic Sans MS" pitchFamily="66" charset="0"/>
              </a:rPr>
              <a:t>The </a:t>
            </a:r>
            <a:r>
              <a:rPr lang="fr-FR" dirty="0" err="1" smtClean="0">
                <a:solidFill>
                  <a:schemeClr val="accent3"/>
                </a:solidFill>
                <a:latin typeface="Comic Sans MS" pitchFamily="66" charset="0"/>
              </a:rPr>
              <a:t>slides</a:t>
            </a:r>
            <a:r>
              <a:rPr lang="fr-FR" dirty="0" smtClean="0">
                <a:solidFill>
                  <a:schemeClr val="accent3"/>
                </a:solidFill>
                <a:latin typeface="Comic Sans MS" pitchFamily="66" charset="0"/>
              </a:rPr>
              <a:t> are </a:t>
            </a:r>
            <a:r>
              <a:rPr lang="fr-FR" dirty="0" err="1" smtClean="0">
                <a:solidFill>
                  <a:schemeClr val="accent3"/>
                </a:solidFill>
                <a:latin typeface="Comic Sans MS" pitchFamily="66" charset="0"/>
              </a:rPr>
              <a:t>timed</a:t>
            </a:r>
            <a:r>
              <a:rPr lang="fr-FR" dirty="0" smtClean="0">
                <a:solidFill>
                  <a:schemeClr val="accent3"/>
                </a:solidFill>
                <a:latin typeface="Comic Sans MS" pitchFamily="66" charset="0"/>
              </a:rPr>
              <a:t> </a:t>
            </a:r>
            <a:r>
              <a:rPr lang="fr-FR" dirty="0" err="1" smtClean="0">
                <a:solidFill>
                  <a:schemeClr val="accent3"/>
                </a:solidFill>
                <a:latin typeface="Comic Sans MS" pitchFamily="66" charset="0"/>
              </a:rPr>
              <a:t>so</a:t>
            </a:r>
            <a:r>
              <a:rPr lang="fr-FR" dirty="0" smtClean="0">
                <a:solidFill>
                  <a:schemeClr val="accent3"/>
                </a:solidFill>
                <a:latin typeface="Comic Sans MS" pitchFamily="66" charset="0"/>
              </a:rPr>
              <a:t> go </a:t>
            </a:r>
            <a:r>
              <a:rPr lang="fr-FR" dirty="0" err="1" smtClean="0">
                <a:solidFill>
                  <a:schemeClr val="accent3"/>
                </a:solidFill>
                <a:latin typeface="Comic Sans MS" pitchFamily="66" charset="0"/>
              </a:rPr>
              <a:t>fast</a:t>
            </a:r>
            <a:r>
              <a:rPr lang="fr-FR" dirty="0" smtClean="0">
                <a:solidFill>
                  <a:schemeClr val="accent3"/>
                </a:solidFill>
                <a:latin typeface="Comic Sans MS" pitchFamily="66" charset="0"/>
              </a:rPr>
              <a:t>!</a:t>
            </a:r>
            <a:r>
              <a:rPr lang="en-US" dirty="0">
                <a:latin typeface="Comic Sans MS" pitchFamily="66" charset="0"/>
              </a:rPr>
              <a:t>	</a:t>
            </a: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0" y="2971800"/>
            <a:ext cx="3248025" cy="301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20000"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2"/>
          <p:cNvSpPr txBox="1">
            <a:spLocks noChangeArrowheads="1"/>
          </p:cNvSpPr>
          <p:nvPr/>
        </p:nvSpPr>
        <p:spPr bwMode="auto">
          <a:xfrm>
            <a:off x="381000" y="3048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40.  La _______________.</a:t>
            </a:r>
            <a:endParaRPr kumimoji="0" lang="fr-FR" sz="44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4" name="Picture 7" descr="nci_classroom_2_imagelarg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524000"/>
            <a:ext cx="8229600" cy="4800600"/>
          </a:xfrm>
          <a:prstGeom prst="rect">
            <a:avLst/>
          </a:prstGeom>
          <a:noFill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La salle de classe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9" name="Picture 7" descr="nci_classroom_2_imagelarg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524000"/>
            <a:ext cx="8229600" cy="4800600"/>
          </a:xfrm>
          <a:prstGeom prst="rect">
            <a:avLst/>
          </a:prstGeom>
          <a:noFill/>
        </p:spPr>
      </p:pic>
      <p:sp>
        <p:nvSpPr>
          <p:cNvPr id="3080" name="Text Box 8"/>
          <p:cNvSpPr txBox="1">
            <a:spLocks noChangeArrowheads="1"/>
          </p:cNvSpPr>
          <p:nvPr/>
        </p:nvSpPr>
        <p:spPr bwMode="auto">
          <a:xfrm>
            <a:off x="4953000" y="5791200"/>
            <a:ext cx="457200" cy="366713"/>
          </a:xfrm>
          <a:prstGeom prst="rect">
            <a:avLst/>
          </a:prstGeom>
          <a:noFill/>
          <a:ln w="38100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 smtClean="0">
                <a:solidFill>
                  <a:schemeClr val="bg1"/>
                </a:solidFill>
              </a:rPr>
              <a:t>5</a:t>
            </a:r>
            <a:endParaRPr lang="fr-FR" dirty="0">
              <a:solidFill>
                <a:schemeClr val="bg1"/>
              </a:solidFill>
            </a:endParaRPr>
          </a:p>
        </p:txBody>
      </p:sp>
      <p:sp>
        <p:nvSpPr>
          <p:cNvPr id="3081" name="Text Box 9"/>
          <p:cNvSpPr txBox="1">
            <a:spLocks noChangeArrowheads="1"/>
          </p:cNvSpPr>
          <p:nvPr/>
        </p:nvSpPr>
        <p:spPr bwMode="auto">
          <a:xfrm>
            <a:off x="1905000" y="3657600"/>
            <a:ext cx="381000" cy="366713"/>
          </a:xfrm>
          <a:prstGeom prst="rect">
            <a:avLst/>
          </a:prstGeom>
          <a:noFill/>
          <a:ln w="38100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fr-FR" dirty="0" smtClean="0">
                <a:solidFill>
                  <a:schemeClr val="bg1"/>
                </a:solidFill>
              </a:rPr>
              <a:t>3</a:t>
            </a:r>
            <a:endParaRPr lang="fr-FR" dirty="0">
              <a:solidFill>
                <a:schemeClr val="bg1"/>
              </a:solidFill>
            </a:endParaRPr>
          </a:p>
        </p:txBody>
      </p:sp>
      <p:sp>
        <p:nvSpPr>
          <p:cNvPr id="3082" name="Text Box 10"/>
          <p:cNvSpPr txBox="1">
            <a:spLocks noChangeArrowheads="1"/>
          </p:cNvSpPr>
          <p:nvPr/>
        </p:nvSpPr>
        <p:spPr bwMode="auto">
          <a:xfrm>
            <a:off x="7315200" y="1981200"/>
            <a:ext cx="381000" cy="366713"/>
          </a:xfrm>
          <a:prstGeom prst="rect">
            <a:avLst/>
          </a:prstGeom>
          <a:noFill/>
          <a:ln w="38100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 smtClean="0">
                <a:solidFill>
                  <a:schemeClr val="bg1"/>
                </a:solidFill>
              </a:rPr>
              <a:t>7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083" name="Text Box 11"/>
          <p:cNvSpPr txBox="1">
            <a:spLocks noChangeArrowheads="1"/>
          </p:cNvSpPr>
          <p:nvPr/>
        </p:nvSpPr>
        <p:spPr bwMode="auto">
          <a:xfrm>
            <a:off x="5638800" y="4716463"/>
            <a:ext cx="457200" cy="366712"/>
          </a:xfrm>
          <a:prstGeom prst="rect">
            <a:avLst/>
          </a:prstGeom>
          <a:noFill/>
          <a:ln w="38100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 smtClean="0">
                <a:solidFill>
                  <a:schemeClr val="bg1"/>
                </a:solidFill>
              </a:rPr>
              <a:t>6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085" name="Text Box 13"/>
          <p:cNvSpPr txBox="1">
            <a:spLocks noChangeArrowheads="1"/>
          </p:cNvSpPr>
          <p:nvPr/>
        </p:nvSpPr>
        <p:spPr bwMode="auto">
          <a:xfrm>
            <a:off x="1752600" y="2209800"/>
            <a:ext cx="457200" cy="366713"/>
          </a:xfrm>
          <a:prstGeom prst="rect">
            <a:avLst/>
          </a:prstGeom>
          <a:noFill/>
          <a:ln w="38100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 smtClean="0">
                <a:solidFill>
                  <a:schemeClr val="bg1"/>
                </a:solidFill>
              </a:rPr>
              <a:t>1</a:t>
            </a:r>
            <a:endParaRPr lang="fr-FR" b="1" dirty="0">
              <a:solidFill>
                <a:schemeClr val="bg1"/>
              </a:solidFill>
            </a:endParaRPr>
          </a:p>
        </p:txBody>
      </p:sp>
      <p:sp>
        <p:nvSpPr>
          <p:cNvPr id="3086" name="Text Box 14"/>
          <p:cNvSpPr txBox="1">
            <a:spLocks noChangeArrowheads="1"/>
          </p:cNvSpPr>
          <p:nvPr/>
        </p:nvSpPr>
        <p:spPr bwMode="auto">
          <a:xfrm>
            <a:off x="2971800" y="3352800"/>
            <a:ext cx="381000" cy="366713"/>
          </a:xfrm>
          <a:prstGeom prst="rect">
            <a:avLst/>
          </a:prstGeom>
          <a:noFill/>
          <a:ln w="38100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 smtClean="0">
                <a:solidFill>
                  <a:schemeClr val="bg1"/>
                </a:solidFill>
              </a:rPr>
              <a:t>2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087" name="Text Box 15"/>
          <p:cNvSpPr txBox="1">
            <a:spLocks noChangeArrowheads="1"/>
          </p:cNvSpPr>
          <p:nvPr/>
        </p:nvSpPr>
        <p:spPr bwMode="auto">
          <a:xfrm>
            <a:off x="3200400" y="5029200"/>
            <a:ext cx="304800" cy="366713"/>
          </a:xfrm>
          <a:prstGeom prst="rect">
            <a:avLst/>
          </a:prstGeom>
          <a:noFill/>
          <a:ln w="38100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 smtClean="0">
                <a:solidFill>
                  <a:schemeClr val="bg1"/>
                </a:solidFill>
              </a:rPr>
              <a:t>4</a:t>
            </a:r>
            <a:endParaRPr lang="fr-FR" dirty="0">
              <a:solidFill>
                <a:schemeClr val="bg1"/>
              </a:solidFill>
            </a:endParaRPr>
          </a:p>
        </p:txBody>
      </p:sp>
      <p:sp>
        <p:nvSpPr>
          <p:cNvPr id="3088" name="Line 16"/>
          <p:cNvSpPr>
            <a:spLocks noChangeShapeType="1"/>
          </p:cNvSpPr>
          <p:nvPr/>
        </p:nvSpPr>
        <p:spPr bwMode="auto">
          <a:xfrm flipH="1">
            <a:off x="1371600" y="2438400"/>
            <a:ext cx="3048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089" name="Line 17"/>
          <p:cNvSpPr>
            <a:spLocks noChangeShapeType="1"/>
          </p:cNvSpPr>
          <p:nvPr/>
        </p:nvSpPr>
        <p:spPr bwMode="auto">
          <a:xfrm flipV="1">
            <a:off x="2057400" y="3276600"/>
            <a:ext cx="76200" cy="38100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090" name="Line 18"/>
          <p:cNvSpPr>
            <a:spLocks noChangeShapeType="1"/>
          </p:cNvSpPr>
          <p:nvPr/>
        </p:nvSpPr>
        <p:spPr bwMode="auto">
          <a:xfrm flipH="1">
            <a:off x="2743200" y="3505200"/>
            <a:ext cx="228600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091" name="Line 19"/>
          <p:cNvSpPr>
            <a:spLocks noChangeShapeType="1"/>
          </p:cNvSpPr>
          <p:nvPr/>
        </p:nvSpPr>
        <p:spPr bwMode="auto">
          <a:xfrm flipH="1" flipV="1">
            <a:off x="2438400" y="4953000"/>
            <a:ext cx="685800" cy="22860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092" name="Line 20"/>
          <p:cNvSpPr>
            <a:spLocks noChangeShapeType="1"/>
          </p:cNvSpPr>
          <p:nvPr/>
        </p:nvSpPr>
        <p:spPr bwMode="auto">
          <a:xfrm flipV="1">
            <a:off x="5257800" y="5562600"/>
            <a:ext cx="685800" cy="30480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093" name="Line 21"/>
          <p:cNvSpPr>
            <a:spLocks noChangeShapeType="1"/>
          </p:cNvSpPr>
          <p:nvPr/>
        </p:nvSpPr>
        <p:spPr bwMode="auto">
          <a:xfrm flipV="1">
            <a:off x="5867400" y="4267200"/>
            <a:ext cx="0" cy="45720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094" name="Line 22"/>
          <p:cNvSpPr>
            <a:spLocks noChangeShapeType="1"/>
          </p:cNvSpPr>
          <p:nvPr/>
        </p:nvSpPr>
        <p:spPr bwMode="auto">
          <a:xfrm flipH="1">
            <a:off x="7391400" y="2286000"/>
            <a:ext cx="1524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0" name="Text Box 10"/>
          <p:cNvSpPr txBox="1">
            <a:spLocks noChangeArrowheads="1"/>
          </p:cNvSpPr>
          <p:nvPr/>
        </p:nvSpPr>
        <p:spPr bwMode="auto">
          <a:xfrm>
            <a:off x="3048000" y="1600200"/>
            <a:ext cx="381000" cy="366713"/>
          </a:xfrm>
          <a:prstGeom prst="rect">
            <a:avLst/>
          </a:prstGeom>
          <a:noFill/>
          <a:ln w="38100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 smtClean="0">
                <a:solidFill>
                  <a:schemeClr val="bg1"/>
                </a:solidFill>
              </a:rPr>
              <a:t>8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1" name="Line 22"/>
          <p:cNvSpPr>
            <a:spLocks noChangeShapeType="1"/>
          </p:cNvSpPr>
          <p:nvPr/>
        </p:nvSpPr>
        <p:spPr bwMode="auto">
          <a:xfrm flipH="1">
            <a:off x="3124200" y="1905000"/>
            <a:ext cx="1524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Les </a:t>
            </a:r>
            <a:r>
              <a:rPr lang="fr-FR"/>
              <a:t>Choses</a:t>
            </a:r>
          </a:p>
        </p:txBody>
      </p:sp>
      <p:pic>
        <p:nvPicPr>
          <p:cNvPr id="4100" name="Picture 4" descr="MCj0397210000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219200"/>
            <a:ext cx="1801813" cy="1547813"/>
          </a:xfrm>
          <a:prstGeom prst="rect">
            <a:avLst/>
          </a:prstGeom>
          <a:noFill/>
        </p:spPr>
      </p:pic>
      <p:pic>
        <p:nvPicPr>
          <p:cNvPr id="4101" name="Picture 5" descr="MCj0332790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2800" y="1219200"/>
            <a:ext cx="1828800" cy="1828800"/>
          </a:xfrm>
          <a:prstGeom prst="rect">
            <a:avLst/>
          </a:prstGeom>
          <a:noFill/>
        </p:spPr>
      </p:pic>
      <p:pic>
        <p:nvPicPr>
          <p:cNvPr id="4102" name="Picture 6" descr="MPj04423390000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00800" y="762000"/>
            <a:ext cx="1593850" cy="2205038"/>
          </a:xfrm>
          <a:prstGeom prst="rect">
            <a:avLst/>
          </a:prstGeom>
          <a:noFill/>
        </p:spPr>
      </p:pic>
      <p:sp>
        <p:nvSpPr>
          <p:cNvPr id="4103" name="Documents"/>
          <p:cNvSpPr>
            <a:spLocks noEditPoints="1" noChangeArrowheads="1"/>
          </p:cNvSpPr>
          <p:nvPr/>
        </p:nvSpPr>
        <p:spPr bwMode="auto">
          <a:xfrm>
            <a:off x="685800" y="3733800"/>
            <a:ext cx="1352550" cy="1809750"/>
          </a:xfrm>
          <a:custGeom>
            <a:avLst/>
            <a:gdLst>
              <a:gd name="T0" fmla="*/ 0 w 21600"/>
              <a:gd name="T1" fmla="*/ 2800 h 21600"/>
              <a:gd name="T2" fmla="*/ 3468 w 21600"/>
              <a:gd name="T3" fmla="*/ 0 h 21600"/>
              <a:gd name="T4" fmla="*/ 21653 w 21600"/>
              <a:gd name="T5" fmla="*/ 18828 h 21600"/>
              <a:gd name="T6" fmla="*/ 19954 w 21600"/>
              <a:gd name="T7" fmla="*/ 20214 h 21600"/>
              <a:gd name="T8" fmla="*/ 18256 w 21600"/>
              <a:gd name="T9" fmla="*/ 21628 h 21600"/>
              <a:gd name="T10" fmla="*/ 19954 w 21600"/>
              <a:gd name="T11" fmla="*/ 1428 h 21600"/>
              <a:gd name="T12" fmla="*/ 18256 w 21600"/>
              <a:gd name="T13" fmla="*/ 2800 h 21600"/>
              <a:gd name="T14" fmla="*/ 1645 w 21600"/>
              <a:gd name="T15" fmla="*/ 1428 h 21600"/>
              <a:gd name="T16" fmla="*/ 21600 w 21600"/>
              <a:gd name="T17" fmla="*/ 0 h 21600"/>
              <a:gd name="T18" fmla="*/ 10800 w 21600"/>
              <a:gd name="T19" fmla="*/ 0 h 21600"/>
              <a:gd name="T20" fmla="*/ 0 w 21600"/>
              <a:gd name="T21" fmla="*/ 10800 h 21600"/>
              <a:gd name="T22" fmla="*/ 21600 w 21600"/>
              <a:gd name="T23" fmla="*/ 10800 h 21600"/>
              <a:gd name="T24" fmla="*/ 1645 w 21600"/>
              <a:gd name="T25" fmla="*/ 4171 h 21600"/>
              <a:gd name="T26" fmla="*/ 16522 w 21600"/>
              <a:gd name="T27" fmla="*/ 17314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T24" t="T25" r="T26" b="T27"/>
            <a:pathLst>
              <a:path w="21600" h="21600" extrusionOk="0">
                <a:moveTo>
                  <a:pt x="0" y="18014"/>
                </a:moveTo>
                <a:lnTo>
                  <a:pt x="0" y="2800"/>
                </a:lnTo>
                <a:lnTo>
                  <a:pt x="1645" y="2800"/>
                </a:lnTo>
                <a:lnTo>
                  <a:pt x="1645" y="1428"/>
                </a:lnTo>
                <a:lnTo>
                  <a:pt x="3468" y="1428"/>
                </a:lnTo>
                <a:lnTo>
                  <a:pt x="3468" y="0"/>
                </a:lnTo>
                <a:lnTo>
                  <a:pt x="21653" y="0"/>
                </a:lnTo>
                <a:lnTo>
                  <a:pt x="21653" y="18828"/>
                </a:lnTo>
                <a:lnTo>
                  <a:pt x="19954" y="18828"/>
                </a:lnTo>
                <a:lnTo>
                  <a:pt x="19954" y="20214"/>
                </a:lnTo>
                <a:lnTo>
                  <a:pt x="18256" y="20214"/>
                </a:lnTo>
                <a:lnTo>
                  <a:pt x="18256" y="21600"/>
                </a:lnTo>
                <a:lnTo>
                  <a:pt x="4434" y="21600"/>
                </a:lnTo>
                <a:lnTo>
                  <a:pt x="0" y="18014"/>
                </a:lnTo>
                <a:close/>
              </a:path>
              <a:path w="21600" h="21600" extrusionOk="0">
                <a:moveTo>
                  <a:pt x="3486" y="1428"/>
                </a:moveTo>
                <a:lnTo>
                  <a:pt x="19954" y="1428"/>
                </a:lnTo>
                <a:lnTo>
                  <a:pt x="19954" y="20214"/>
                </a:lnTo>
                <a:lnTo>
                  <a:pt x="18256" y="20214"/>
                </a:lnTo>
                <a:lnTo>
                  <a:pt x="18256" y="2800"/>
                </a:lnTo>
                <a:lnTo>
                  <a:pt x="1645" y="2800"/>
                </a:lnTo>
                <a:lnTo>
                  <a:pt x="1645" y="1428"/>
                </a:lnTo>
                <a:lnTo>
                  <a:pt x="3486" y="1428"/>
                </a:lnTo>
                <a:close/>
              </a:path>
              <a:path w="21600" h="21600" extrusionOk="0">
                <a:moveTo>
                  <a:pt x="0" y="18014"/>
                </a:moveTo>
                <a:lnTo>
                  <a:pt x="4434" y="18000"/>
                </a:lnTo>
                <a:lnTo>
                  <a:pt x="4434" y="21600"/>
                </a:lnTo>
                <a:lnTo>
                  <a:pt x="0" y="18014"/>
                </a:lnTo>
                <a:close/>
              </a:path>
            </a:pathLst>
          </a:custGeom>
          <a:solidFill>
            <a:srgbClr val="D8EBB3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en-US"/>
          </a:p>
        </p:txBody>
      </p:sp>
      <p:pic>
        <p:nvPicPr>
          <p:cNvPr id="4104" name="Picture 8" descr="MPj01749660000[1]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76600" y="3962400"/>
            <a:ext cx="1981200" cy="1320800"/>
          </a:xfrm>
          <a:prstGeom prst="rect">
            <a:avLst/>
          </a:prstGeom>
          <a:noFill/>
        </p:spPr>
      </p:pic>
      <p:pic>
        <p:nvPicPr>
          <p:cNvPr id="4105" name="Picture 9" descr="MCj04395930000[1]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43600" y="3733800"/>
            <a:ext cx="2867025" cy="1771650"/>
          </a:xfrm>
          <a:prstGeom prst="rect">
            <a:avLst/>
          </a:prstGeom>
          <a:noFill/>
        </p:spPr>
      </p:pic>
      <p:sp>
        <p:nvSpPr>
          <p:cNvPr id="4106" name="Text Box 10"/>
          <p:cNvSpPr txBox="1">
            <a:spLocks noChangeArrowheads="1"/>
          </p:cNvSpPr>
          <p:nvPr/>
        </p:nvSpPr>
        <p:spPr bwMode="auto">
          <a:xfrm>
            <a:off x="1295400" y="6096000"/>
            <a:ext cx="1143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 smtClean="0"/>
              <a:t>13</a:t>
            </a:r>
            <a:endParaRPr lang="fr-FR" b="1" dirty="0"/>
          </a:p>
        </p:txBody>
      </p:sp>
      <p:sp>
        <p:nvSpPr>
          <p:cNvPr id="4108" name="Text Box 12"/>
          <p:cNvSpPr txBox="1">
            <a:spLocks noChangeArrowheads="1"/>
          </p:cNvSpPr>
          <p:nvPr/>
        </p:nvSpPr>
        <p:spPr bwMode="auto">
          <a:xfrm>
            <a:off x="1143000" y="2971801"/>
            <a:ext cx="5334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 smtClean="0"/>
              <a:t>9</a:t>
            </a:r>
            <a:endParaRPr lang="en-US" b="1" dirty="0"/>
          </a:p>
        </p:txBody>
      </p:sp>
      <p:sp>
        <p:nvSpPr>
          <p:cNvPr id="4109" name="Text Box 13"/>
          <p:cNvSpPr txBox="1">
            <a:spLocks noChangeArrowheads="1"/>
          </p:cNvSpPr>
          <p:nvPr/>
        </p:nvSpPr>
        <p:spPr bwMode="auto">
          <a:xfrm>
            <a:off x="3200400" y="31242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 smtClean="0"/>
              <a:t>10</a:t>
            </a:r>
            <a:endParaRPr lang="fr-FR" b="1" dirty="0"/>
          </a:p>
        </p:txBody>
      </p:sp>
      <p:sp>
        <p:nvSpPr>
          <p:cNvPr id="4111" name="Line 15"/>
          <p:cNvSpPr>
            <a:spLocks noChangeShapeType="1"/>
          </p:cNvSpPr>
          <p:nvPr/>
        </p:nvSpPr>
        <p:spPr bwMode="auto">
          <a:xfrm flipH="1" flipV="1">
            <a:off x="914400" y="2438400"/>
            <a:ext cx="3048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112" name="Line 16"/>
          <p:cNvSpPr>
            <a:spLocks noChangeShapeType="1"/>
          </p:cNvSpPr>
          <p:nvPr/>
        </p:nvSpPr>
        <p:spPr bwMode="auto">
          <a:xfrm flipV="1">
            <a:off x="3505200" y="2209800"/>
            <a:ext cx="381000" cy="990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113" name="Line 17"/>
          <p:cNvSpPr>
            <a:spLocks noChangeShapeType="1"/>
          </p:cNvSpPr>
          <p:nvPr/>
        </p:nvSpPr>
        <p:spPr bwMode="auto">
          <a:xfrm flipH="1" flipV="1">
            <a:off x="1143000" y="5105400"/>
            <a:ext cx="228600" cy="914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114" name="Text Box 18"/>
          <p:cNvSpPr txBox="1">
            <a:spLocks noChangeArrowheads="1"/>
          </p:cNvSpPr>
          <p:nvPr/>
        </p:nvSpPr>
        <p:spPr bwMode="auto">
          <a:xfrm>
            <a:off x="3124200" y="5943600"/>
            <a:ext cx="2286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 smtClean="0"/>
              <a:t>14</a:t>
            </a:r>
            <a:endParaRPr lang="fr-FR" b="1" dirty="0"/>
          </a:p>
        </p:txBody>
      </p:sp>
      <p:sp>
        <p:nvSpPr>
          <p:cNvPr id="4115" name="Line 19"/>
          <p:cNvSpPr>
            <a:spLocks noChangeShapeType="1"/>
          </p:cNvSpPr>
          <p:nvPr/>
        </p:nvSpPr>
        <p:spPr bwMode="auto">
          <a:xfrm flipV="1">
            <a:off x="3429000" y="5105400"/>
            <a:ext cx="228600" cy="838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116" name="Text Box 20"/>
          <p:cNvSpPr txBox="1">
            <a:spLocks noChangeArrowheads="1"/>
          </p:cNvSpPr>
          <p:nvPr/>
        </p:nvSpPr>
        <p:spPr bwMode="auto">
          <a:xfrm>
            <a:off x="7772400" y="5638800"/>
            <a:ext cx="13716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 smtClean="0"/>
              <a:t>15</a:t>
            </a:r>
            <a:endParaRPr lang="en-US" b="1" dirty="0"/>
          </a:p>
        </p:txBody>
      </p:sp>
      <p:sp>
        <p:nvSpPr>
          <p:cNvPr id="4117" name="Text Box 21"/>
          <p:cNvSpPr txBox="1">
            <a:spLocks noChangeArrowheads="1"/>
          </p:cNvSpPr>
          <p:nvPr/>
        </p:nvSpPr>
        <p:spPr bwMode="auto">
          <a:xfrm>
            <a:off x="6400800" y="2971801"/>
            <a:ext cx="24384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 smtClean="0"/>
              <a:t>11</a:t>
            </a:r>
            <a:endParaRPr lang="en-US" b="1" dirty="0"/>
          </a:p>
        </p:txBody>
      </p:sp>
      <p:sp>
        <p:nvSpPr>
          <p:cNvPr id="4118" name="Text Box 22"/>
          <p:cNvSpPr txBox="1">
            <a:spLocks noChangeArrowheads="1"/>
          </p:cNvSpPr>
          <p:nvPr/>
        </p:nvSpPr>
        <p:spPr bwMode="auto">
          <a:xfrm>
            <a:off x="7010400" y="838200"/>
            <a:ext cx="1600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 smtClean="0"/>
              <a:t>12</a:t>
            </a:r>
            <a:endParaRPr lang="en-US" b="1" dirty="0"/>
          </a:p>
        </p:txBody>
      </p:sp>
      <p:sp>
        <p:nvSpPr>
          <p:cNvPr id="4119" name="Line 23"/>
          <p:cNvSpPr>
            <a:spLocks noChangeShapeType="1"/>
          </p:cNvSpPr>
          <p:nvPr/>
        </p:nvSpPr>
        <p:spPr bwMode="auto">
          <a:xfrm flipV="1">
            <a:off x="6553200" y="2590800"/>
            <a:ext cx="6096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120" name="Line 24"/>
          <p:cNvSpPr>
            <a:spLocks noChangeShapeType="1"/>
          </p:cNvSpPr>
          <p:nvPr/>
        </p:nvSpPr>
        <p:spPr bwMode="auto">
          <a:xfrm flipH="1">
            <a:off x="7086600" y="1143000"/>
            <a:ext cx="762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121" name="Line 25"/>
          <p:cNvSpPr>
            <a:spLocks noChangeShapeType="1"/>
          </p:cNvSpPr>
          <p:nvPr/>
        </p:nvSpPr>
        <p:spPr bwMode="auto">
          <a:xfrm flipH="1" flipV="1">
            <a:off x="7543800" y="5257800"/>
            <a:ext cx="3810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Les </a:t>
            </a:r>
            <a:r>
              <a:rPr lang="fr-FR"/>
              <a:t>choses</a:t>
            </a:r>
          </a:p>
        </p:txBody>
      </p:sp>
      <p:pic>
        <p:nvPicPr>
          <p:cNvPr id="5125" name="Picture 5" descr="MPj0439510000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1447800"/>
            <a:ext cx="1981200" cy="1878013"/>
          </a:xfrm>
          <a:prstGeom prst="rect">
            <a:avLst/>
          </a:prstGeom>
          <a:noFill/>
        </p:spPr>
      </p:pic>
      <p:pic>
        <p:nvPicPr>
          <p:cNvPr id="5126" name="Picture 6" descr="MCj0432585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57600" y="1447800"/>
            <a:ext cx="1828800" cy="1828800"/>
          </a:xfrm>
          <a:prstGeom prst="rect">
            <a:avLst/>
          </a:prstGeom>
          <a:noFill/>
        </p:spPr>
      </p:pic>
      <p:pic>
        <p:nvPicPr>
          <p:cNvPr id="5127" name="Picture 7" descr="MPj04000500000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0" y="1371600"/>
            <a:ext cx="2847975" cy="1897063"/>
          </a:xfrm>
          <a:prstGeom prst="rect">
            <a:avLst/>
          </a:prstGeom>
          <a:noFill/>
        </p:spPr>
      </p:pic>
      <p:pic>
        <p:nvPicPr>
          <p:cNvPr id="5129" name="Picture 9" descr="american-flag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9600" y="4267200"/>
            <a:ext cx="2066925" cy="1457325"/>
          </a:xfrm>
          <a:prstGeom prst="rect">
            <a:avLst/>
          </a:prstGeom>
          <a:noFill/>
        </p:spPr>
      </p:pic>
      <p:pic>
        <p:nvPicPr>
          <p:cNvPr id="5131" name="Picture 11" descr="canada-flag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124200" y="4267200"/>
            <a:ext cx="2286000" cy="1498600"/>
          </a:xfrm>
          <a:prstGeom prst="rect">
            <a:avLst/>
          </a:prstGeom>
          <a:noFill/>
        </p:spPr>
      </p:pic>
      <p:pic>
        <p:nvPicPr>
          <p:cNvPr id="5133" name="Picture 13" descr="french%2520flag">
            <a:hlinkClick r:id="rId9"/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172200" y="4343400"/>
            <a:ext cx="2362200" cy="1581150"/>
          </a:xfrm>
          <a:prstGeom prst="rect">
            <a:avLst/>
          </a:prstGeom>
          <a:noFill/>
        </p:spPr>
      </p:pic>
      <p:sp>
        <p:nvSpPr>
          <p:cNvPr id="5134" name="Text Box 14"/>
          <p:cNvSpPr txBox="1">
            <a:spLocks noChangeArrowheads="1"/>
          </p:cNvSpPr>
          <p:nvPr/>
        </p:nvSpPr>
        <p:spPr bwMode="auto">
          <a:xfrm>
            <a:off x="1447800" y="3657600"/>
            <a:ext cx="762000" cy="380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fr-FR" b="1" dirty="0" smtClean="0"/>
              <a:t>16</a:t>
            </a:r>
            <a:endParaRPr lang="fr-FR" b="1" dirty="0"/>
          </a:p>
        </p:txBody>
      </p:sp>
      <p:sp>
        <p:nvSpPr>
          <p:cNvPr id="5135" name="Text Box 15"/>
          <p:cNvSpPr txBox="1">
            <a:spLocks noChangeArrowheads="1"/>
          </p:cNvSpPr>
          <p:nvPr/>
        </p:nvSpPr>
        <p:spPr bwMode="auto">
          <a:xfrm>
            <a:off x="4267200" y="3581400"/>
            <a:ext cx="914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 smtClean="0"/>
              <a:t>17</a:t>
            </a:r>
            <a:endParaRPr lang="fr-FR" b="1" dirty="0"/>
          </a:p>
        </p:txBody>
      </p:sp>
      <p:sp>
        <p:nvSpPr>
          <p:cNvPr id="5136" name="Text Box 16"/>
          <p:cNvSpPr txBox="1">
            <a:spLocks noChangeArrowheads="1"/>
          </p:cNvSpPr>
          <p:nvPr/>
        </p:nvSpPr>
        <p:spPr bwMode="auto">
          <a:xfrm>
            <a:off x="6934200" y="3581400"/>
            <a:ext cx="1295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 smtClean="0"/>
              <a:t>18</a:t>
            </a:r>
            <a:endParaRPr lang="fr-FR" b="1" dirty="0"/>
          </a:p>
        </p:txBody>
      </p:sp>
      <p:sp>
        <p:nvSpPr>
          <p:cNvPr id="5137" name="Text Box 17"/>
          <p:cNvSpPr txBox="1">
            <a:spLocks noChangeArrowheads="1"/>
          </p:cNvSpPr>
          <p:nvPr/>
        </p:nvSpPr>
        <p:spPr bwMode="auto">
          <a:xfrm>
            <a:off x="1600200" y="5943600"/>
            <a:ext cx="1143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fr-FR" b="1" dirty="0" smtClean="0"/>
              <a:t>19</a:t>
            </a:r>
            <a:endParaRPr lang="fr-FR" b="1" dirty="0"/>
          </a:p>
        </p:txBody>
      </p:sp>
      <p:sp>
        <p:nvSpPr>
          <p:cNvPr id="5138" name="Text Box 18"/>
          <p:cNvSpPr txBox="1">
            <a:spLocks noChangeArrowheads="1"/>
          </p:cNvSpPr>
          <p:nvPr/>
        </p:nvSpPr>
        <p:spPr bwMode="auto">
          <a:xfrm>
            <a:off x="3581400" y="6172200"/>
            <a:ext cx="2057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fr-FR" b="1" dirty="0" smtClean="0"/>
              <a:t>20</a:t>
            </a:r>
            <a:endParaRPr lang="fr-FR" b="1" dirty="0"/>
          </a:p>
        </p:txBody>
      </p:sp>
      <p:sp>
        <p:nvSpPr>
          <p:cNvPr id="5139" name="Text Box 19"/>
          <p:cNvSpPr txBox="1">
            <a:spLocks noChangeArrowheads="1"/>
          </p:cNvSpPr>
          <p:nvPr/>
        </p:nvSpPr>
        <p:spPr bwMode="auto">
          <a:xfrm>
            <a:off x="7848600" y="6172200"/>
            <a:ext cx="8382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fr-FR" b="1" dirty="0" smtClean="0"/>
              <a:t>21</a:t>
            </a:r>
            <a:endParaRPr lang="fr-FR" b="1" dirty="0"/>
          </a:p>
        </p:txBody>
      </p:sp>
      <p:sp>
        <p:nvSpPr>
          <p:cNvPr id="5140" name="Line 20"/>
          <p:cNvSpPr>
            <a:spLocks noChangeShapeType="1"/>
          </p:cNvSpPr>
          <p:nvPr/>
        </p:nvSpPr>
        <p:spPr bwMode="auto">
          <a:xfrm flipV="1">
            <a:off x="1676400" y="2819400"/>
            <a:ext cx="609600" cy="762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141" name="Line 21"/>
          <p:cNvSpPr>
            <a:spLocks noChangeShapeType="1"/>
          </p:cNvSpPr>
          <p:nvPr/>
        </p:nvSpPr>
        <p:spPr bwMode="auto">
          <a:xfrm flipH="1" flipV="1">
            <a:off x="4419600" y="2971800"/>
            <a:ext cx="7620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142" name="Line 22"/>
          <p:cNvSpPr>
            <a:spLocks noChangeShapeType="1"/>
          </p:cNvSpPr>
          <p:nvPr/>
        </p:nvSpPr>
        <p:spPr bwMode="auto">
          <a:xfrm flipV="1">
            <a:off x="7086600" y="2590800"/>
            <a:ext cx="533400" cy="914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143" name="Line 23"/>
          <p:cNvSpPr>
            <a:spLocks noChangeShapeType="1"/>
          </p:cNvSpPr>
          <p:nvPr/>
        </p:nvSpPr>
        <p:spPr bwMode="auto">
          <a:xfrm flipH="1" flipV="1">
            <a:off x="1600200" y="5867400"/>
            <a:ext cx="2286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144" name="Line 24"/>
          <p:cNvSpPr>
            <a:spLocks noChangeShapeType="1"/>
          </p:cNvSpPr>
          <p:nvPr/>
        </p:nvSpPr>
        <p:spPr bwMode="auto">
          <a:xfrm flipV="1">
            <a:off x="3810000" y="5867400"/>
            <a:ext cx="2286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145" name="Line 25"/>
          <p:cNvSpPr>
            <a:spLocks noChangeShapeType="1"/>
          </p:cNvSpPr>
          <p:nvPr/>
        </p:nvSpPr>
        <p:spPr bwMode="auto">
          <a:xfrm flipH="1" flipV="1">
            <a:off x="7772400" y="6019800"/>
            <a:ext cx="3048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Les </a:t>
            </a:r>
            <a:r>
              <a:rPr lang="fr-FR"/>
              <a:t>choses</a:t>
            </a:r>
          </a:p>
        </p:txBody>
      </p:sp>
      <p:pic>
        <p:nvPicPr>
          <p:cNvPr id="7174" name="Picture 6" descr="MPj0442909000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524000"/>
            <a:ext cx="3500438" cy="2343150"/>
          </a:xfrm>
          <a:prstGeom prst="rect">
            <a:avLst/>
          </a:prstGeom>
          <a:noFill/>
        </p:spPr>
      </p:pic>
      <p:pic>
        <p:nvPicPr>
          <p:cNvPr id="7175" name="Picture 7" descr="MPj0444470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0" y="1828800"/>
            <a:ext cx="1828800" cy="2438400"/>
          </a:xfrm>
          <a:prstGeom prst="rect">
            <a:avLst/>
          </a:prstGeom>
          <a:noFill/>
        </p:spPr>
      </p:pic>
      <p:sp>
        <p:nvSpPr>
          <p:cNvPr id="7177" name="Text Box 9"/>
          <p:cNvSpPr txBox="1">
            <a:spLocks noChangeArrowheads="1"/>
          </p:cNvSpPr>
          <p:nvPr/>
        </p:nvSpPr>
        <p:spPr bwMode="auto">
          <a:xfrm>
            <a:off x="1143000" y="4267201"/>
            <a:ext cx="13716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 smtClean="0"/>
              <a:t>22</a:t>
            </a:r>
            <a:endParaRPr lang="fr-FR" b="1" dirty="0"/>
          </a:p>
        </p:txBody>
      </p:sp>
      <p:sp>
        <p:nvSpPr>
          <p:cNvPr id="7178" name="Text Box 10"/>
          <p:cNvSpPr txBox="1">
            <a:spLocks noChangeArrowheads="1"/>
          </p:cNvSpPr>
          <p:nvPr/>
        </p:nvSpPr>
        <p:spPr bwMode="auto">
          <a:xfrm>
            <a:off x="6553200" y="4495800"/>
            <a:ext cx="152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 smtClean="0"/>
              <a:t>23</a:t>
            </a:r>
            <a:endParaRPr lang="en-US" b="1" dirty="0"/>
          </a:p>
        </p:txBody>
      </p:sp>
      <p:sp>
        <p:nvSpPr>
          <p:cNvPr id="7180" name="Line 12"/>
          <p:cNvSpPr>
            <a:spLocks noChangeShapeType="1"/>
          </p:cNvSpPr>
          <p:nvPr/>
        </p:nvSpPr>
        <p:spPr bwMode="auto">
          <a:xfrm flipV="1">
            <a:off x="1295400" y="3124200"/>
            <a:ext cx="228600" cy="1066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182" name="Line 14"/>
          <p:cNvSpPr>
            <a:spLocks noChangeShapeType="1"/>
          </p:cNvSpPr>
          <p:nvPr/>
        </p:nvSpPr>
        <p:spPr bwMode="auto">
          <a:xfrm flipH="1" flipV="1">
            <a:off x="6705600" y="3429000"/>
            <a:ext cx="152400" cy="11430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Les </a:t>
            </a:r>
            <a:r>
              <a:rPr lang="fr-FR"/>
              <a:t>personnes</a:t>
            </a:r>
            <a:r>
              <a:rPr lang="en-US"/>
              <a:t> </a:t>
            </a:r>
          </a:p>
        </p:txBody>
      </p:sp>
      <p:pic>
        <p:nvPicPr>
          <p:cNvPr id="9222" name="Picture 6" descr="See full size image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1524000"/>
            <a:ext cx="2590800" cy="2052638"/>
          </a:xfrm>
          <a:prstGeom prst="rect">
            <a:avLst/>
          </a:prstGeom>
          <a:noFill/>
        </p:spPr>
      </p:pic>
      <p:pic>
        <p:nvPicPr>
          <p:cNvPr id="9224" name="Picture 8" descr="beds_cartoons_204357_tnb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40200" y="2057400"/>
            <a:ext cx="1460500" cy="1752600"/>
          </a:xfrm>
          <a:prstGeom prst="rect">
            <a:avLst/>
          </a:prstGeom>
          <a:noFill/>
        </p:spPr>
      </p:pic>
      <p:pic>
        <p:nvPicPr>
          <p:cNvPr id="9226" name="Picture 10" descr="medical-clothing-chart_~u14431432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629400" y="2133600"/>
            <a:ext cx="1565275" cy="1828800"/>
          </a:xfrm>
          <a:prstGeom prst="rect">
            <a:avLst/>
          </a:prstGeom>
          <a:noFill/>
        </p:spPr>
      </p:pic>
      <p:pic>
        <p:nvPicPr>
          <p:cNvPr id="9228" name="Picture 12" descr="principal_clipart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295400" y="4343400"/>
            <a:ext cx="2438400" cy="1722438"/>
          </a:xfrm>
          <a:prstGeom prst="rect">
            <a:avLst/>
          </a:prstGeom>
          <a:noFill/>
        </p:spPr>
      </p:pic>
      <p:pic>
        <p:nvPicPr>
          <p:cNvPr id="9230" name="Picture 14" descr="TOCL0097">
            <a:hlinkClick r:id="rId10"/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019800" y="4495800"/>
            <a:ext cx="1676400" cy="1641475"/>
          </a:xfrm>
          <a:prstGeom prst="rect">
            <a:avLst/>
          </a:prstGeom>
          <a:noFill/>
        </p:spPr>
      </p:pic>
      <p:sp>
        <p:nvSpPr>
          <p:cNvPr id="9231" name="Text Box 15"/>
          <p:cNvSpPr txBox="1">
            <a:spLocks noChangeArrowheads="1"/>
          </p:cNvSpPr>
          <p:nvPr/>
        </p:nvSpPr>
        <p:spPr bwMode="auto">
          <a:xfrm>
            <a:off x="1600200" y="3581400"/>
            <a:ext cx="1295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 smtClean="0"/>
              <a:t>25</a:t>
            </a:r>
            <a:endParaRPr lang="fr-FR" b="1" dirty="0"/>
          </a:p>
        </p:txBody>
      </p:sp>
      <p:sp>
        <p:nvSpPr>
          <p:cNvPr id="9232" name="Text Box 16"/>
          <p:cNvSpPr txBox="1">
            <a:spLocks noChangeArrowheads="1"/>
          </p:cNvSpPr>
          <p:nvPr/>
        </p:nvSpPr>
        <p:spPr bwMode="auto">
          <a:xfrm>
            <a:off x="685800" y="1066801"/>
            <a:ext cx="2286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 smtClean="0"/>
              <a:t>24</a:t>
            </a:r>
            <a:endParaRPr lang="fr-FR" b="1" dirty="0"/>
          </a:p>
        </p:txBody>
      </p:sp>
      <p:sp>
        <p:nvSpPr>
          <p:cNvPr id="9233" name="Text Box 17"/>
          <p:cNvSpPr txBox="1">
            <a:spLocks noChangeArrowheads="1"/>
          </p:cNvSpPr>
          <p:nvPr/>
        </p:nvSpPr>
        <p:spPr bwMode="auto">
          <a:xfrm>
            <a:off x="3962400" y="4191000"/>
            <a:ext cx="1905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 smtClean="0"/>
              <a:t>26</a:t>
            </a:r>
            <a:endParaRPr lang="fr-FR" b="1" dirty="0"/>
          </a:p>
        </p:txBody>
      </p:sp>
      <p:sp>
        <p:nvSpPr>
          <p:cNvPr id="9234" name="Text Box 18"/>
          <p:cNvSpPr txBox="1">
            <a:spLocks noChangeArrowheads="1"/>
          </p:cNvSpPr>
          <p:nvPr/>
        </p:nvSpPr>
        <p:spPr bwMode="auto">
          <a:xfrm>
            <a:off x="6705600" y="3962400"/>
            <a:ext cx="2286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b="1" dirty="0" smtClean="0"/>
              <a:t>27</a:t>
            </a:r>
            <a:endParaRPr lang="fr-FR" b="1" dirty="0"/>
          </a:p>
        </p:txBody>
      </p:sp>
      <p:sp>
        <p:nvSpPr>
          <p:cNvPr id="9235" name="Text Box 19"/>
          <p:cNvSpPr txBox="1">
            <a:spLocks noChangeArrowheads="1"/>
          </p:cNvSpPr>
          <p:nvPr/>
        </p:nvSpPr>
        <p:spPr bwMode="auto">
          <a:xfrm>
            <a:off x="1600200" y="6469062"/>
            <a:ext cx="19812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 smtClean="0"/>
              <a:t>28</a:t>
            </a:r>
            <a:endParaRPr lang="en-US" b="1" dirty="0"/>
          </a:p>
        </p:txBody>
      </p:sp>
      <p:sp>
        <p:nvSpPr>
          <p:cNvPr id="9236" name="Text Box 20"/>
          <p:cNvSpPr txBox="1">
            <a:spLocks noChangeArrowheads="1"/>
          </p:cNvSpPr>
          <p:nvPr/>
        </p:nvSpPr>
        <p:spPr bwMode="auto">
          <a:xfrm>
            <a:off x="5638800" y="6248400"/>
            <a:ext cx="28956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 smtClean="0"/>
              <a:t>29</a:t>
            </a:r>
            <a:endParaRPr lang="fr-FR" b="1" dirty="0"/>
          </a:p>
        </p:txBody>
      </p:sp>
      <p:sp>
        <p:nvSpPr>
          <p:cNvPr id="9237" name="Line 21"/>
          <p:cNvSpPr>
            <a:spLocks noChangeShapeType="1"/>
          </p:cNvSpPr>
          <p:nvPr/>
        </p:nvSpPr>
        <p:spPr bwMode="auto">
          <a:xfrm flipV="1">
            <a:off x="1905000" y="5715000"/>
            <a:ext cx="228600" cy="762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238" name="Line 22"/>
          <p:cNvSpPr>
            <a:spLocks noChangeShapeType="1"/>
          </p:cNvSpPr>
          <p:nvPr/>
        </p:nvSpPr>
        <p:spPr bwMode="auto">
          <a:xfrm flipV="1">
            <a:off x="5867400" y="6096000"/>
            <a:ext cx="3048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239" name="Line 23"/>
          <p:cNvSpPr>
            <a:spLocks noChangeShapeType="1"/>
          </p:cNvSpPr>
          <p:nvPr/>
        </p:nvSpPr>
        <p:spPr bwMode="auto">
          <a:xfrm flipV="1">
            <a:off x="1752600" y="2362200"/>
            <a:ext cx="533400" cy="1219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240" name="Line 24"/>
          <p:cNvSpPr>
            <a:spLocks noChangeShapeType="1"/>
          </p:cNvSpPr>
          <p:nvPr/>
        </p:nvSpPr>
        <p:spPr bwMode="auto">
          <a:xfrm>
            <a:off x="914400" y="1371600"/>
            <a:ext cx="381000" cy="762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242" name="Line 26"/>
          <p:cNvSpPr>
            <a:spLocks noChangeShapeType="1"/>
          </p:cNvSpPr>
          <p:nvPr/>
        </p:nvSpPr>
        <p:spPr bwMode="auto">
          <a:xfrm flipV="1">
            <a:off x="4267200" y="3352800"/>
            <a:ext cx="381000" cy="914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243" name="Line 27"/>
          <p:cNvSpPr>
            <a:spLocks noChangeShapeType="1"/>
          </p:cNvSpPr>
          <p:nvPr/>
        </p:nvSpPr>
        <p:spPr bwMode="auto">
          <a:xfrm flipV="1">
            <a:off x="6934200" y="3429000"/>
            <a:ext cx="1524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Les </a:t>
            </a:r>
            <a:r>
              <a:rPr lang="fr-FR"/>
              <a:t>personnes</a:t>
            </a:r>
            <a:r>
              <a:rPr lang="en-US"/>
              <a:t> </a:t>
            </a:r>
          </a:p>
        </p:txBody>
      </p:sp>
      <p:pic>
        <p:nvPicPr>
          <p:cNvPr id="11269" name="Picture 5" descr="security_guard3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000" y="1905000"/>
            <a:ext cx="2133600" cy="1778000"/>
          </a:xfrm>
          <a:prstGeom prst="rect">
            <a:avLst/>
          </a:prstGeom>
          <a:noFill/>
        </p:spPr>
      </p:pic>
      <p:pic>
        <p:nvPicPr>
          <p:cNvPr id="11271" name="Picture 7" descr="0165a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67400" y="2209800"/>
            <a:ext cx="1871663" cy="1981200"/>
          </a:xfrm>
          <a:prstGeom prst="rect">
            <a:avLst/>
          </a:prstGeom>
          <a:noFill/>
        </p:spPr>
      </p:pic>
      <p:pic>
        <p:nvPicPr>
          <p:cNvPr id="11273" name="Picture 9" descr="0511-0709-0618-5612_Lunch_Lady_clipart_image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524000" y="4114800"/>
            <a:ext cx="2133600" cy="1949450"/>
          </a:xfrm>
          <a:prstGeom prst="rect">
            <a:avLst/>
          </a:prstGeom>
          <a:noFill/>
        </p:spPr>
      </p:pic>
      <p:pic>
        <p:nvPicPr>
          <p:cNvPr id="11275" name="Picture 11" descr="facs_guidance_counsel%2520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248400" y="4419600"/>
            <a:ext cx="2362200" cy="1638300"/>
          </a:xfrm>
          <a:prstGeom prst="rect">
            <a:avLst/>
          </a:prstGeom>
          <a:noFill/>
        </p:spPr>
      </p:pic>
      <p:sp>
        <p:nvSpPr>
          <p:cNvPr id="11276" name="Text Box 12"/>
          <p:cNvSpPr txBox="1">
            <a:spLocks noChangeArrowheads="1"/>
          </p:cNvSpPr>
          <p:nvPr/>
        </p:nvSpPr>
        <p:spPr bwMode="auto">
          <a:xfrm>
            <a:off x="685800" y="1143000"/>
            <a:ext cx="2819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 smtClean="0"/>
              <a:t>30</a:t>
            </a:r>
            <a:endParaRPr lang="fr-FR" b="1" dirty="0"/>
          </a:p>
        </p:txBody>
      </p:sp>
      <p:sp>
        <p:nvSpPr>
          <p:cNvPr id="11277" name="Text Box 13"/>
          <p:cNvSpPr txBox="1">
            <a:spLocks noChangeArrowheads="1"/>
          </p:cNvSpPr>
          <p:nvPr/>
        </p:nvSpPr>
        <p:spPr bwMode="auto">
          <a:xfrm>
            <a:off x="5715000" y="1447800"/>
            <a:ext cx="31242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fr-FR" b="1" dirty="0" smtClean="0"/>
              <a:t>31</a:t>
            </a:r>
            <a:endParaRPr lang="fr-FR" b="1" dirty="0"/>
          </a:p>
        </p:txBody>
      </p:sp>
      <p:sp>
        <p:nvSpPr>
          <p:cNvPr id="11278" name="Text Box 14"/>
          <p:cNvSpPr txBox="1">
            <a:spLocks noChangeArrowheads="1"/>
          </p:cNvSpPr>
          <p:nvPr/>
        </p:nvSpPr>
        <p:spPr bwMode="auto">
          <a:xfrm>
            <a:off x="304800" y="6172200"/>
            <a:ext cx="4419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 smtClean="0"/>
              <a:t>32</a:t>
            </a:r>
            <a:endParaRPr lang="fr-FR" b="1" dirty="0"/>
          </a:p>
        </p:txBody>
      </p:sp>
      <p:sp>
        <p:nvSpPr>
          <p:cNvPr id="11279" name="Text Box 15"/>
          <p:cNvSpPr txBox="1">
            <a:spLocks noChangeArrowheads="1"/>
          </p:cNvSpPr>
          <p:nvPr/>
        </p:nvSpPr>
        <p:spPr bwMode="auto">
          <a:xfrm>
            <a:off x="5867400" y="6019800"/>
            <a:ext cx="2819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 smtClean="0"/>
              <a:t>33</a:t>
            </a:r>
            <a:endParaRPr lang="en-US" b="1" dirty="0"/>
          </a:p>
        </p:txBody>
      </p:sp>
      <p:sp>
        <p:nvSpPr>
          <p:cNvPr id="11280" name="Line 16"/>
          <p:cNvSpPr>
            <a:spLocks noChangeShapeType="1"/>
          </p:cNvSpPr>
          <p:nvPr/>
        </p:nvSpPr>
        <p:spPr bwMode="auto">
          <a:xfrm>
            <a:off x="1219200" y="1524000"/>
            <a:ext cx="4572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281" name="Line 17"/>
          <p:cNvSpPr>
            <a:spLocks noChangeShapeType="1"/>
          </p:cNvSpPr>
          <p:nvPr/>
        </p:nvSpPr>
        <p:spPr bwMode="auto">
          <a:xfrm>
            <a:off x="6019800" y="1828800"/>
            <a:ext cx="15240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282" name="Line 18"/>
          <p:cNvSpPr>
            <a:spLocks noChangeShapeType="1"/>
          </p:cNvSpPr>
          <p:nvPr/>
        </p:nvSpPr>
        <p:spPr bwMode="auto">
          <a:xfrm flipV="1">
            <a:off x="685800" y="5486400"/>
            <a:ext cx="1524000" cy="838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283" name="Line 19"/>
          <p:cNvSpPr>
            <a:spLocks noChangeShapeType="1"/>
          </p:cNvSpPr>
          <p:nvPr/>
        </p:nvSpPr>
        <p:spPr bwMode="auto">
          <a:xfrm flipV="1">
            <a:off x="6019800" y="5486400"/>
            <a:ext cx="38100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 b="1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Les </a:t>
            </a:r>
            <a:r>
              <a:rPr lang="fr-FR"/>
              <a:t>endroits</a:t>
            </a:r>
          </a:p>
        </p:txBody>
      </p:sp>
      <p:pic>
        <p:nvPicPr>
          <p:cNvPr id="13320" name="Picture 8" descr="nursesoffic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371600"/>
            <a:ext cx="2819400" cy="2055813"/>
          </a:xfrm>
          <a:prstGeom prst="rect">
            <a:avLst/>
          </a:prstGeom>
          <a:noFill/>
        </p:spPr>
      </p:pic>
      <p:pic>
        <p:nvPicPr>
          <p:cNvPr id="13324" name="Picture 12" descr="cafeteri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62400" y="1447800"/>
            <a:ext cx="4876800" cy="2514600"/>
          </a:xfrm>
          <a:prstGeom prst="rect">
            <a:avLst/>
          </a:prstGeom>
          <a:noFill/>
        </p:spPr>
      </p:pic>
      <p:pic>
        <p:nvPicPr>
          <p:cNvPr id="13326" name="Picture 14" descr="offic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00200" y="4114800"/>
            <a:ext cx="3800475" cy="2492375"/>
          </a:xfrm>
          <a:prstGeom prst="rect">
            <a:avLst/>
          </a:prstGeom>
          <a:noFill/>
        </p:spPr>
      </p:pic>
      <p:sp>
        <p:nvSpPr>
          <p:cNvPr id="13327" name="Text Box 15"/>
          <p:cNvSpPr txBox="1">
            <a:spLocks noChangeArrowheads="1"/>
          </p:cNvSpPr>
          <p:nvPr/>
        </p:nvSpPr>
        <p:spPr bwMode="auto">
          <a:xfrm>
            <a:off x="1066800" y="3657600"/>
            <a:ext cx="2286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fr-FR" b="1" dirty="0" smtClean="0"/>
              <a:t>34</a:t>
            </a:r>
            <a:endParaRPr lang="fr-FR" b="1" dirty="0"/>
          </a:p>
        </p:txBody>
      </p:sp>
      <p:sp>
        <p:nvSpPr>
          <p:cNvPr id="13328" name="Text Box 16"/>
          <p:cNvSpPr txBox="1">
            <a:spLocks noChangeArrowheads="1"/>
          </p:cNvSpPr>
          <p:nvPr/>
        </p:nvSpPr>
        <p:spPr bwMode="auto">
          <a:xfrm>
            <a:off x="6248400" y="4495800"/>
            <a:ext cx="2590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 smtClean="0"/>
              <a:t>35</a:t>
            </a:r>
            <a:endParaRPr lang="fr-FR" b="1" dirty="0"/>
          </a:p>
        </p:txBody>
      </p:sp>
      <p:sp>
        <p:nvSpPr>
          <p:cNvPr id="13329" name="Text Box 17"/>
          <p:cNvSpPr txBox="1">
            <a:spLocks noChangeArrowheads="1"/>
          </p:cNvSpPr>
          <p:nvPr/>
        </p:nvSpPr>
        <p:spPr bwMode="auto">
          <a:xfrm>
            <a:off x="6172200" y="5562600"/>
            <a:ext cx="1905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 smtClean="0"/>
              <a:t>36</a:t>
            </a:r>
            <a:endParaRPr lang="en-US" b="1" dirty="0"/>
          </a:p>
        </p:txBody>
      </p:sp>
      <p:sp>
        <p:nvSpPr>
          <p:cNvPr id="13330" name="Line 18"/>
          <p:cNvSpPr>
            <a:spLocks noChangeShapeType="1"/>
          </p:cNvSpPr>
          <p:nvPr/>
        </p:nvSpPr>
        <p:spPr bwMode="auto">
          <a:xfrm flipV="1">
            <a:off x="1371600" y="3124200"/>
            <a:ext cx="38100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331" name="Line 19"/>
          <p:cNvSpPr>
            <a:spLocks noChangeShapeType="1"/>
          </p:cNvSpPr>
          <p:nvPr/>
        </p:nvSpPr>
        <p:spPr bwMode="auto">
          <a:xfrm flipH="1" flipV="1">
            <a:off x="4267200" y="4953000"/>
            <a:ext cx="190500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332" name="Line 20"/>
          <p:cNvSpPr>
            <a:spLocks noChangeShapeType="1"/>
          </p:cNvSpPr>
          <p:nvPr/>
        </p:nvSpPr>
        <p:spPr bwMode="auto">
          <a:xfrm flipH="1" flipV="1">
            <a:off x="6248400" y="3657600"/>
            <a:ext cx="228600" cy="914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Les </a:t>
            </a:r>
            <a:r>
              <a:rPr lang="fr-FR"/>
              <a:t>endroits</a:t>
            </a:r>
          </a:p>
        </p:txBody>
      </p:sp>
      <p:pic>
        <p:nvPicPr>
          <p:cNvPr id="15366" name="Picture 6" descr="librar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2057400"/>
            <a:ext cx="2381250" cy="1728788"/>
          </a:xfrm>
          <a:prstGeom prst="rect">
            <a:avLst/>
          </a:prstGeom>
          <a:noFill/>
        </p:spPr>
      </p:pic>
      <p:pic>
        <p:nvPicPr>
          <p:cNvPr id="15368" name="Picture 8" descr="hallway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05400" y="1905000"/>
            <a:ext cx="3752850" cy="2814638"/>
          </a:xfrm>
          <a:prstGeom prst="rect">
            <a:avLst/>
          </a:prstGeom>
          <a:noFill/>
        </p:spPr>
      </p:pic>
      <p:pic>
        <p:nvPicPr>
          <p:cNvPr id="15370" name="Picture 10" descr="LC8%2BKnowsley%2B016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81200" y="4724400"/>
            <a:ext cx="2590800" cy="1943100"/>
          </a:xfrm>
          <a:prstGeom prst="rect">
            <a:avLst/>
          </a:prstGeom>
          <a:noFill/>
        </p:spPr>
      </p:pic>
      <p:sp>
        <p:nvSpPr>
          <p:cNvPr id="15371" name="Text Box 11"/>
          <p:cNvSpPr txBox="1">
            <a:spLocks noChangeArrowheads="1"/>
          </p:cNvSpPr>
          <p:nvPr/>
        </p:nvSpPr>
        <p:spPr bwMode="auto">
          <a:xfrm>
            <a:off x="1600200" y="4038601"/>
            <a:ext cx="21336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 smtClean="0"/>
              <a:t>37</a:t>
            </a:r>
            <a:endParaRPr lang="fr-FR" b="1" dirty="0"/>
          </a:p>
        </p:txBody>
      </p:sp>
      <p:sp>
        <p:nvSpPr>
          <p:cNvPr id="15372" name="Text Box 12"/>
          <p:cNvSpPr txBox="1">
            <a:spLocks noChangeArrowheads="1"/>
          </p:cNvSpPr>
          <p:nvPr/>
        </p:nvSpPr>
        <p:spPr bwMode="auto">
          <a:xfrm>
            <a:off x="838200" y="5334000"/>
            <a:ext cx="25146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 smtClean="0"/>
              <a:t>39</a:t>
            </a:r>
            <a:endParaRPr lang="fr-FR" b="1" dirty="0"/>
          </a:p>
        </p:txBody>
      </p:sp>
      <p:sp>
        <p:nvSpPr>
          <p:cNvPr id="15373" name="Text Box 13"/>
          <p:cNvSpPr txBox="1">
            <a:spLocks noChangeArrowheads="1"/>
          </p:cNvSpPr>
          <p:nvPr/>
        </p:nvSpPr>
        <p:spPr bwMode="auto">
          <a:xfrm>
            <a:off x="5257800" y="5029200"/>
            <a:ext cx="29718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 smtClean="0"/>
              <a:t>38</a:t>
            </a:r>
            <a:endParaRPr lang="fr-FR" b="1" dirty="0"/>
          </a:p>
        </p:txBody>
      </p:sp>
      <p:sp>
        <p:nvSpPr>
          <p:cNvPr id="15374" name="Line 14"/>
          <p:cNvSpPr>
            <a:spLocks noChangeShapeType="1"/>
          </p:cNvSpPr>
          <p:nvPr/>
        </p:nvSpPr>
        <p:spPr bwMode="auto">
          <a:xfrm flipV="1">
            <a:off x="1828800" y="2667000"/>
            <a:ext cx="0" cy="1219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5375" name="Line 15"/>
          <p:cNvSpPr>
            <a:spLocks noChangeShapeType="1"/>
          </p:cNvSpPr>
          <p:nvPr/>
        </p:nvSpPr>
        <p:spPr bwMode="auto">
          <a:xfrm>
            <a:off x="1219200" y="5410200"/>
            <a:ext cx="114300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5376" name="Line 16"/>
          <p:cNvSpPr>
            <a:spLocks noChangeShapeType="1"/>
          </p:cNvSpPr>
          <p:nvPr/>
        </p:nvSpPr>
        <p:spPr bwMode="auto">
          <a:xfrm flipV="1">
            <a:off x="5562600" y="4114800"/>
            <a:ext cx="990600" cy="990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130</TotalTime>
  <Words>66</Words>
  <Application>Microsoft Office PowerPoint</Application>
  <PresentationFormat>On-screen Show (4:3)</PresentationFormat>
  <Paragraphs>49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Default Design</vt:lpstr>
      <vt:lpstr>DO NOW: A l’école Ecrivez le bon mot de vocabulaire en français. The slides are timed so go fast! </vt:lpstr>
      <vt:lpstr>La salle de classe</vt:lpstr>
      <vt:lpstr>Les Choses</vt:lpstr>
      <vt:lpstr>Les choses</vt:lpstr>
      <vt:lpstr>Les choses</vt:lpstr>
      <vt:lpstr>Les personnes </vt:lpstr>
      <vt:lpstr>Les personnes </vt:lpstr>
      <vt:lpstr>Les endroits</vt:lpstr>
      <vt:lpstr>Les endroits</vt:lpstr>
      <vt:lpstr>Slide 10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l’ecole</dc:title>
  <dc:creator>Mary Ellen Moench</dc:creator>
  <cp:lastModifiedBy>DBerndt</cp:lastModifiedBy>
  <cp:revision>21</cp:revision>
  <dcterms:created xsi:type="dcterms:W3CDTF">2010-02-10T19:29:17Z</dcterms:created>
  <dcterms:modified xsi:type="dcterms:W3CDTF">2010-10-04T11:37:08Z</dcterms:modified>
</cp:coreProperties>
</file>